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362" dt="2023-08-06T15:33:37.246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9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2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13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92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05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tiny star that twinkles in the night sky,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drop of morning dew,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spark of fire blazing in the furnace, every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Captivating view,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rainbow in the sky, every pretty butterfly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Tells the fascinating news to those who dare to hope,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the message is...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is passionately busy loving you and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8720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ocean wave that breaks upon the seashore,</a:t>
            </a:r>
            <a:endParaRPr lang="en-US" sz="34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stalk of golden wheat,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silver stream that gushes down the mountains,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drop of honey sweet,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eagle flying high, every worm that wriggles by,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Tells the fascinating news to those who dare to hope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 message is...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15070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is passionately busy loving you and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00943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man and woman, pledged his love forever</a:t>
            </a:r>
            <a:endParaRPr lang="en-US" sz="34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little newborn child.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voice in favour of a needy neighbour,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radiating smile.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hand that offers love, every surging flow of blood,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Tells the fascinating news to those who dare to hope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 message is...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48415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is passionately busy loving you and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663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On-screen Show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GOD STILL LOVES THE WORLD</vt:lpstr>
      <vt:lpstr>GOD STILL LOVES THE WORLD</vt:lpstr>
      <vt:lpstr>GOD STILL LOVES THE WORLD</vt:lpstr>
      <vt:lpstr>GOD STILL LOVES THE WORLD</vt:lpstr>
      <vt:lpstr>GOD STILL LOVES THE WORLD</vt:lpstr>
      <vt:lpstr>GOD STILL LOVES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717</cp:revision>
  <dcterms:modified xsi:type="dcterms:W3CDTF">2024-03-02T11:09:55Z</dcterms:modified>
</cp:coreProperties>
</file>