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4741B08-9ABD-19D1-955F-78F2B2D6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5B0E87-E158-A83C-24D4-6D2F3D667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51A8F1B-0EC4-3CB2-C69F-6B89FC159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1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 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the mass is ended, children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his words to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you’ve heard it spoken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the mass is ended, go and tell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good, the Lord is kind,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loves everyone.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080DBF3-DEBE-5B8A-7DF1-921FC312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72A7CB4-1B67-4957-0422-003821067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 THE MASS IS ENDED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CC931DA-7A9F-9D5E-BC3B-BD23EC637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the mass is ended, take his love to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Gladden all who meet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their hearts with hope and courage.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the mass is ended, fill the world with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to all what you’ve received: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peace and joy of Christ.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84B7998-51EE-3B4A-A700-1C19D52B95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6324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120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 THE MASS IS ENDED</vt:lpstr>
      <vt:lpstr>GO 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544</cp:revision>
  <dcterms:modified xsi:type="dcterms:W3CDTF">2024-03-02T10:19:49Z</dcterms:modified>
</cp:coreProperties>
</file>