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RECEIPPT-TAGS:PRAYER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200" b="1" u="sng" dirty="0">
                <a:solidFill>
                  <a:schemeClr val="lt1"/>
                </a:solidFill>
              </a:rPr>
              <a:t>HAIL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US" sz="4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 Mary, full of grace. The Lord is with thee. Blessed art thou amongst women, and blessed is the fruit of thy womb, Jesus. 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4000" b="1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sz="4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Mary, Mother of God, pray for us sinners, now and at the hour of our death, Amen.</a:t>
            </a:r>
            <a:endParaRPr lang="en-US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10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58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HAIL 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26</cp:revision>
  <dcterms:modified xsi:type="dcterms:W3CDTF">2024-03-02T15:12:12Z</dcterms:modified>
</cp:coreProperties>
</file>