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8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RECEIPPT-TAGS:RECESSIONAL,PRAISE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4FD21708-3412-ADAD-B71F-2B1D8B386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86AE9958-A6E9-A558-3C4D-3E44DEF3E3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B0597D9F-F510-C0D7-199E-AA671AE0CF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6416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D643BCEB-9D20-E78C-5FA7-C2074BC2C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6F163BE1-6508-6236-C536-A849489C28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4E671E75-7846-8F64-35E6-6290CFE3BC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1922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0C40107B-9FA2-3C08-2D5A-CEE93C16C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CB885BB2-F934-408C-C0AA-03BBAC5C58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6A4F8538-9850-8671-F532-67DDFBF49E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8975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HAIL REDEEMER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Hail Redeemer, King divine!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Priest and lamb, the throne is thine;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King, whose reign shall never cease,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Prince of everlasting peace.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Angels saints and nations sing: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“Praise be Jesus Christ our King;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of life, earth, sky and sea,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King of love on Calvary!”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239A696A-2A04-2503-6B7D-0630E1FA3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1BF62DC2-FC1E-E97F-205A-4843FBAF08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HAIL REDEEMER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2D89F39A-4184-45C4-E5C8-080FA3F881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King most holy, king of truth,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Guard the lowly, guide the youth;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Christ he king of glory bright,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 to us eternal light.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Angels saints and nations sing: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“Praise be Jesus Christ our King;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of life, earth, sky and sea,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King of love on Calvary!”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E3709E94-69EB-A376-99F9-58A0FA69A166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6916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D128D04B-F213-32F4-B39E-BC767EB42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D3CD460A-2F4B-B7F5-2D54-0571981AF3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HAIL REDEEMER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B571978D-DC5F-0C0C-73A3-284511E869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Eucharistic King, what love?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Draws thee daily from above,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Clad in signs of bread and wine: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Feed us, lead us, keep us thine!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Angels saints and nations sing: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“Praise be Jesus Christ our King;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of life, earth, sky and sea,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King of love on Calvary!”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2A511A0B-5B2A-DBEC-29C8-338EE7621A52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888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876BE765-E668-A89C-9B69-2EF93467A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AFE6849F-8A4B-E222-EA47-F38900A84E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HAIL REDEEMER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2D5A5205-22B4-63F7-AC2D-ACE99FEB34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King, whose name creation thrills,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Rule our hearts, our minds, our wills;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Till in peace, each nation rings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GB" sz="3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thy praises, king of kings.</a:t>
            </a: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Angels saints and nations sing: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“Praise be Jesus Christ our King;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of life, earth, sky and sea,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King of love on Calvary!”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DBF25BEC-69D0-4120-0F28-F8182AF0F5AD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987686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258</Words>
  <Application>Microsoft Office PowerPoint</Application>
  <PresentationFormat>On-screen Show (4:3)</PresentationFormat>
  <Paragraphs>48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HAIL REDEEMER</vt:lpstr>
      <vt:lpstr>HAIL REDEEMER</vt:lpstr>
      <vt:lpstr>HAIL REDEEMER</vt:lpstr>
      <vt:lpstr>HAIL REDEEMER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547</cp:revision>
  <dcterms:modified xsi:type="dcterms:W3CDTF">2024-03-02T15:51:32Z</dcterms:modified>
</cp:coreProperties>
</file>