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RECEIPPT-TAGS:RECESSIONAL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33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886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HAND IN HAND WITH CHRIST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Hand in hand with Christ, Our brother, his love we’ll show;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will rise and leave the house of God, to all we’ll go.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Grant, O Lord, that we may journey,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On the way that was your own.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For our neighbours ever caring,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In the way you’ve shown.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HAND IN HAND WITH CHRIST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Hand in hand with Christ, Our brother, his love we’ll show;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will rise and leave the house of God, to all we’ll go.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Let all petty strife be banished,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Teach us all the way of peace.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So that, living as true brothers,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All our fears may cease.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049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HAND IN HAND WITH CHRIST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Hand in hand with Christ, Our brother, his love we’ll show;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will rise and leave the house of God, to all we’ll go.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With the fire of love now burning,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By the power of God made strong,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us, Lord, to spread your message,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And proclaim your truth.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4597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199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HAND IN HAND WITH CHRIST</vt:lpstr>
      <vt:lpstr>HAND IN HAND WITH CHRIST</vt:lpstr>
      <vt:lpstr>HAND IN HAND WITH CHRIST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495</cp:revision>
  <dcterms:modified xsi:type="dcterms:W3CDTF">2024-03-02T15:55:55Z</dcterms:modified>
</cp:coreProperties>
</file>