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7567190-0AB6-10B8-DA35-501586354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A7EE6D0-99DF-4666-9169-1FFBF0190B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E8D4AA7-1238-2D31-5335-3F3A39205F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29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HAPPY THE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the heart that lives in the heart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heart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the heart that learns to love with the love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love; love your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love he gave in Christ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loved us first, loved us best in Christ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there is no greater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17F6C42-C181-4281-7B33-C6E33B06C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FBB0A8C-9590-9674-25A5-0AD9A90A26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HAPPY THE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C863BB7-974C-00AB-F367-7B7DA0FF4A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the heart that lives in the heart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heart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the heart that learns to love with the love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love; love everyone.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love that comes from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brings peace; peace brings hope.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hope never disappoints.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B6D910E-D308-CB62-4DB8-CFFDC758F7B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985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126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HAPPY THE HEART</vt:lpstr>
      <vt:lpstr>HAPPY THE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2024-03-02T16:06:05Z</dcterms:modified>
</cp:coreProperties>
</file>