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RECEIPPT-TAGS:ADVENT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7BCCC5B5-703A-A33A-9573-1C7357266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73BB53C0-3AC4-A495-1FCF-84169A82E4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68F70430-A9C4-2FB9-7A58-27AB41002D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4783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5DEB54FB-CD74-68CB-42AF-934387892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59C2F30F-9B65-FC19-285F-114F556C67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AE165AEE-71C1-4680-6EB6-C1BED3D0AA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9897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HARK A HERALD VOICE IS CALLING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Hark! A herald voice is calling;</a:t>
            </a:r>
            <a:b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“Christ is near” it has to say;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“Cast away the dreams of darkness,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Welcome Christ the light of day!”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Startled by this solemn warning,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the earth bound soul arise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Christ, the Sun, dispels the night,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Welcome, Jesus, be our light.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Hark! The herald voice so clear: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“Jesus Christ is very near.”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5AC49FBA-79E0-D0B6-07FD-200A5B74C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D7238810-09F2-56A0-96CF-6656907508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HARK A HERALD VOICE IS CALLING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E41D26F0-86FC-8B8B-739A-C6648C6BF7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Lo! The lamb so long expected,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Comes with pardon down from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heav’n</a:t>
            </a: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us haste with tears of sorrow,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and all to be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forgiv’n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when next he comes in glory,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Closing our salvation story,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he then as our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defense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the clouds of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heav’n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appear.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Hark! The herald voice so clear: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“Jesus Christ is very near.”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369BD7CC-2CBC-4599-A867-660EC93D292B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0147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548212E3-B814-6E19-FF5A-4F6CAD9D7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D23D983B-3D72-1DB1-ACAF-5687C85B64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HARK A HERALD VOICE IS CALLING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76DBC6BA-97EE-7BEC-D76B-FF4390530C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Hark! A herald voice is crying,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desert far and near,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Bidding us to firm repentance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Since the kingdom now is here.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Oh, that warning cry obey!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prepare for God a way.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Ev’ry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valley may he fill,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Level every mount and every hill.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Hark! The herald voice so clear: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“Jesus Christ is very near.”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A108E6C0-157D-014F-656F-DEF081CE2F9F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974284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243</Words>
  <Application>Microsoft Office PowerPoint</Application>
  <PresentationFormat>On-screen Show (4:3)</PresentationFormat>
  <Paragraphs>35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HARK A HERALD VOICE IS CALLING</vt:lpstr>
      <vt:lpstr>HARK A HERALD VOICE IS CALLING</vt:lpstr>
      <vt:lpstr>HARK A HERALD VOICE IS CALLING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547</cp:revision>
  <dcterms:modified xsi:type="dcterms:W3CDTF">2024-03-02T16:21:07Z</dcterms:modified>
</cp:coreProperties>
</file>