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2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A3FCB02-C4F4-7544-B6DF-7B99D3BC9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F2A64EB-0583-A316-CE9A-9AACCBD228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B75E9BA-C109-863D-1112-B8C2F39767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8751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B8A7BC9-15E3-E44C-0392-A41CD8562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67BCAB0-5378-6AAD-6A4C-68BD094588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EC7BAD5-C4D3-591B-AFC5-AC825B57C5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25071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HERE I AM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I, the Lord of sea and </a:t>
            </a:r>
            <a:r>
              <a:rPr lang="en-GB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sky,I</a:t>
            </a: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have heard my people cry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who dwell in dark and sin, my hand will save.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who made the stars of night,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make their darkness bright.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will bear my light to them? Who shall I send?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I am Lord, Is it I Lord?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heard you calling in the night.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go Lord, if you lead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hold your people in my heart.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F3872D5-4DC7-AE97-A4FD-93DDEE9BB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6FBEB070-A211-AF18-6CAE-B7AD5E404B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HERE I AM LORD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5F5BA4C-E009-EAE9-6B59-DA1930D963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I, the Lord of sea and sky,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borne my peoples pain.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wept for love of them, they turn away.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break their hearts of stone;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them hearts for love alone.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speak my word to them, whom shall I send?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I am Lord, Is it I Lord?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heard you calling in the night.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go Lord, if you lead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hold your people in my heart.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27F37670-DD4A-4129-DB1D-67ED21C5339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9945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77FAE05-88D4-0B6E-2BC2-A40505797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F74A512-29A0-25B6-A553-74BB242387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HERE I AM LORD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F07323A-899A-1DFF-4104-7A78F0FB0A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I, the Lord of wind and flame,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tend the poor and lame.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set a feast for them, my hand will save.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Finest bread will I provide, till their hearts be satisfied.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give my life to them, whom shall I send?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I am Lord, Is it I Lord?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heard you calling in the night.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go Lord, if you lead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hold your people in my heart.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5329ABDF-4923-B062-8C17-92968F457FD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285435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300</Words>
  <Application>Microsoft Office PowerPoint</Application>
  <PresentationFormat>On-screen Show (4:3)</PresentationFormat>
  <Paragraphs>38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HERE I AM LORD</vt:lpstr>
      <vt:lpstr>HERE I AM LORD</vt:lpstr>
      <vt:lpstr>HERE I AM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547</cp:revision>
  <dcterms:modified xsi:type="dcterms:W3CDTF">2024-03-04T12:58:52Z</dcterms:modified>
</cp:coreProperties>
</file>