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552C822-F0A5-2388-2D51-66208A745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8F6F451-4EA0-DD58-1584-C6A6311D64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ABCE8BD-3C18-17FA-724C-8328C6C110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555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F2762BC-9C27-FF96-4749-D6E60327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4550893-363B-C6EC-AB11-3C568A0B26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9DF35DE-BB78-1F13-11E7-4D379BC75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7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HIDE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Hide me in the hollow of your loving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 foe may not pursue,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the traitor stand.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without anxiety or a trace of grief,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Calmed from every tension, I will find relief.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refuge, Jesus is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hiding place; Lord, I trust in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F718C1D-03F6-A3A0-BBF1-E10842240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0707A24-559A-D8DA-97D0-D0F55684E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HIDE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8CD76F4-9E82-A452-297F-EC06EFA9D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joys and sorrows strewn upon my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Death-resurrection traced upon my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now accept because I live in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your spirit fills me, builds my life anew.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refuge, Jesus is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hiding place; Lord, I trust in you.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21F41C1-302F-9332-018F-FCAD192B87A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2226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2BC1EAE-7890-1863-C3B6-DB82A117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1D02295-341A-3C1D-8712-F1B4021864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HIDE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2EAD6AB-7734-8271-8553-555A0F2BF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 my life with peace and your serenity,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silent pool I’ll live in tranquillity;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I may flow to others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river growing deeper on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refuge, Jesus is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my hiding place; Lord, I trust in you.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07E339B-C16A-E065-9630-66AC864263B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49783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198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HIDE ME</vt:lpstr>
      <vt:lpstr>HIDE ME</vt:lpstr>
      <vt:lpstr>HIDE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2024-03-04T13:21:59Z</dcterms:modified>
</cp:coreProperties>
</file>