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A5CE267-611C-159E-74F5-184B23220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C2A509-BE3C-A972-1626-5158F42F7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BDA3E27-AD63-C653-852E-F967A95ED2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38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38F5871-EA21-CAD4-40AB-4A2961B4F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00C2D5C-AD9D-1922-E601-A0C906D9D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068418F-330A-43A4-A264-2E4C806E25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4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HIS WERE THE WOUNDS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did no wrong, he told no lie,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silent under the rod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cursed him and he kept his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put his trust in his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were the wounds that healed us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 the lamb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A704A4D-B4C0-58DF-48A8-AC49C5262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6E3AD0F-1C90-C292-4DB7-263E27BB6A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HIS WERE THE WOUNDS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D273886-40A6-BABE-A48F-4AD4D7102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body bore the weight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he hung and died, on the cross.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we, like him, should die to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live as he did for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were the wounds that healed us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 the lamb of God.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A943D91-D999-DC85-C7EC-98EFCBB9202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69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DF2F129-6495-B597-C0FE-5F67D68B4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2BC6CC6-741A-6769-FC2A-A70BA2360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HIS WERE THE WOUNDS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1540E19-2024-61A2-207F-873F010483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suffered so that we should walk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very road that he trod.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we like sheep had gone astray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he led us back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were the wounds that healed us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 the lamb of God.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2E75938-9E2D-0D14-5B2D-D9709826311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3737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165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HIS WERE THE WOUNDS</vt:lpstr>
      <vt:lpstr>HIS WERE THE WOUNDS</vt:lpstr>
      <vt:lpstr>HIS WERE THE WOUNDS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550</cp:revision>
  <dcterms:modified xsi:type="dcterms:W3CDTF">2024-03-04T13:38:42Z</dcterms:modified>
</cp:coreProperties>
</file>