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CHILDREN’S HOLY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Holy, Holy, Holy Lord God and Lord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Heaven and earth are full of your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Hosanna, hosanna, hosanna in the highest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Hosanna, hosanna, hosanna in the highest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Blest is he who comes in the name of the Lord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Blest is he who comes in the name of the Lord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Hosanna, hosanna, hosanna in the highest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Hosanna, hosanna, hosanna in the highest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CHILDREN’S HOLY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12</cp:revision>
  <dcterms:modified xsi:type="dcterms:W3CDTF">2024-03-04T13:43:08Z</dcterms:modified>
</cp:coreProperties>
</file>