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RECEIPPT-TAGS:SANCTUS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HOLY- FESTIVE</a:t>
            </a:r>
            <a:endParaRPr lang="en-US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lt1"/>
                </a:solidFill>
              </a:rPr>
              <a:t>Holy, Holy, Holy Lord God of Hosts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lt1"/>
                </a:solidFill>
              </a:rPr>
              <a:t>Heaven and earth are full of your glory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lt1"/>
                </a:solidFill>
              </a:rPr>
              <a:t>Hosanna in the highest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55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lt1"/>
                </a:solidFill>
              </a:rPr>
              <a:t>Blessed is He who comes in the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lt1"/>
                </a:solidFill>
              </a:rPr>
              <a:t>name of the Lord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lt1"/>
                </a:solidFill>
              </a:rPr>
              <a:t>Hosanna in the highest, Hosanna in the highest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50" b="1" dirty="0">
                <a:solidFill>
                  <a:schemeClr val="lt1"/>
                </a:solidFill>
              </a:rPr>
              <a:t>Hosanna, hosanna in the highest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HOLY- FESTIVE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22</cp:revision>
  <dcterms:modified xsi:type="dcterms:W3CDTF">2024-03-04T13:43:35Z</dcterms:modified>
</cp:coreProperties>
</file>