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RECEIPPT-TAGS:SANCTUS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HOLY- SHOUT O JERUSALEM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Holy, Holy, Holy Lord God and Lord of hosts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Heaven, </a:t>
            </a:r>
            <a:r>
              <a:rPr lang="en-US" sz="3600" b="1" dirty="0" err="1">
                <a:solidFill>
                  <a:schemeClr val="lt1"/>
                </a:solidFill>
              </a:rPr>
              <a:t>heav’n</a:t>
            </a:r>
            <a:r>
              <a:rPr lang="en-US" sz="3600" b="1" dirty="0">
                <a:solidFill>
                  <a:schemeClr val="lt1"/>
                </a:solidFill>
              </a:rPr>
              <a:t> and earth are full of your glory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Hosanna, hosanna, hosanna in the highest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Blessed, blessed is He who comes in the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name of the Lord our God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Hosanna, hosanna, hosanna in the highest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HOLY- SHOUT O JERUSALEM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14</cp:revision>
  <dcterms:modified xsi:type="dcterms:W3CDTF">2024-03-04T13:44:51Z</dcterms:modified>
</cp:coreProperties>
</file>