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-5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RECEIPPT-TAGS:SANCTUS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50" b="1" u="sng" dirty="0">
                <a:solidFill>
                  <a:schemeClr val="lt1"/>
                </a:solidFill>
              </a:rPr>
              <a:t>WALTZ HOLY (Em-Bm)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lt1"/>
                </a:solidFill>
              </a:rPr>
              <a:t>Holy, Holy, Holy, Lord God of Hosts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lt1"/>
                </a:solidFill>
              </a:rPr>
              <a:t>Heaven, heaven and earth are full of your glory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lt1"/>
                </a:solidFill>
              </a:rPr>
              <a:t>Hosanna, Hosanna in the highest (2)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endParaRPr lang="en-US" sz="3550" b="1" dirty="0">
              <a:solidFill>
                <a:schemeClr val="lt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lt1"/>
                </a:solidFill>
              </a:rPr>
              <a:t>Blessed, blessed is He who comes 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lt1"/>
                </a:solidFill>
              </a:rPr>
              <a:t>in the name of Lord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lt1"/>
                </a:solidFill>
              </a:rPr>
              <a:t>Hosanna, Hosanna in the highest (2)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58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WALTZ HOLY (Em-Bm)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8</cp:revision>
  <dcterms:modified xsi:type="dcterms:W3CDTF">2024-03-04T13:45:54Z</dcterms:modified>
</cp:coreProperties>
</file>