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EF4692-A754-C082-2702-6307D004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B5A9ABC-0FF4-4E33-FC64-46F7454EC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203256-A1F7-E764-135A-3FED7D6455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07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D5D4EA3-8AF8-8950-39F1-28E3B59C2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68EDEC8-E51E-3902-09AC-B9BCD6301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AE114E4-855A-6CBD-632A-9401DF0F47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409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God we praise thy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of all we bow before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on earth thy rule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heaven above adore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Infinite thy vast domain,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thy reign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B5DF073-5BEF-BF43-F1D8-AC2DF63F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2CBE92-F861-7E73-6EAE-10F8C2C41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E3FEF4-73E6-1F41-54B1-0BB8F2A5C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Father, Holy Son, Holy Spirit, three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name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in essence only 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Undivided God we claim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adoring bend the knee,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we own the mystery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411F8C3-C3A6-514A-598A-01881C97C7D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224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61AEBDA-E3BB-1F62-4C50-D6DB0D01D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BB610FE-9AB3-9B37-6709-4F21EF047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GOD WE PRAISE THY NAME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D5731B5-CACB-E28B-A53B-75D671D87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the loud celestial hymn,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choirs above are 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Cherubim and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unceasing chorus praising,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 heavens with sweet accord: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“Holy, holy, holy, Lord”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C3A7A23-CEDF-9B52-9AF9-4AE5A52A1C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10295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146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HOLY GOD WE PRAISE THY NAME</vt:lpstr>
      <vt:lpstr>HOLY GOD WE PRAISE THY NAME</vt:lpstr>
      <vt:lpstr>HOLY GOD WE PRAISE THY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2024-03-04T14:10:25Z</dcterms:modified>
</cp:coreProperties>
</file>