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D7D0438F-96F5-D739-1A98-1EFFAE9C0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48775907-06CB-4B20-27D6-D86EDE96EB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8FF7501A-1FF4-9A0C-EFE6-E9F21965FB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5099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36C5F457-36DC-88F9-53B5-6D3D3599F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E38740FA-DBFB-C47F-6DB3-1CF46D959A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ACE56B73-C278-8280-A1D0-0B804C390E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4046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I’LL TURN MY STEPS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I’ll turn my steps to the altar of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I’ll turn my steps to the gladness of my life.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 your justice in pleading my cause,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me walk in the way of your laws.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Lead me on with your power and strength.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my courage will never be spent.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2C155760-F4F2-0BE0-3F7E-9856179C40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4A697310-2D03-FB55-04F8-617EAE93BC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I’LL TURN MY STEPS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B90C3536-77B5-F647-EF2E-4568DA777C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I’ll turn my steps to the altar of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I’ll turn my steps to the gladness of my life.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 my heart with your truth and your light.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I enter with joy in your sight.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Holy praises to God will I sing,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trust and will hope in my king.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EC16A5EB-89FD-F1EF-45E2-BE51FDE4CC00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4258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24A95DEB-6E31-B757-BB91-6345CA54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95AC1FA0-9C8C-84F7-BF70-546FAB2DBD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I’LL TURN MY STEPS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D582D62C-4E6D-8236-8732-21D3635A46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I’ll turn my steps to the altar of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I’ll turn my steps to the gladness of my life.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Glory be to the Father and Son,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 Spirit while ages are run.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4B6D3910-8A6F-DCC9-B949-5C3498481248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903505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170</Words>
  <Application>Microsoft Office PowerPoint</Application>
  <PresentationFormat>On-screen Show (4:3)</PresentationFormat>
  <Paragraphs>27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I’LL TURN MY STEPS</vt:lpstr>
      <vt:lpstr>I’LL TURN MY STEPS</vt:lpstr>
      <vt:lpstr>I’LL TURN MY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552</cp:revision>
  <dcterms:modified xsi:type="dcterms:W3CDTF">2024-03-05T05:22:53Z</dcterms:modified>
</cp:coreProperties>
</file>