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2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1A715B4D-FEFB-B4C8-8864-11AFD7C6E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9361732-FCAA-8C65-4651-E8364FB018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C072DC9-07BC-E46C-2530-C143BC310E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4002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6AE23E4-0D9D-EF0C-94AC-5BC98B28C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34D841C-7D8D-6DA9-C2A1-E39FAFF813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7A0B4BE-6803-9AE9-1DA5-8590B52D42A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78290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I’M REJOICING NIGHT AND DAY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rejoicing night and day,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 walk the pilgrim way,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hand of God in all my life I see;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reason for my bliss,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 secret all is this: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the comforter abides in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abides, He abides;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Hallelujah, He abides with 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rejoicing night and day, As I walk the narrow way, For the comforter abides in me.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61D7CB33-85FE-A565-3C8A-D66903664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CF77BEAD-53A6-3702-D233-C17FAF64DA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I’M REJOICING NIGHT AND DAY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93CBACB1-6BD9-EC5D-E64D-CB53541A6D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 my heart was full of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Once I had no peace within,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I heard how Jesus died upon the tree;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I fell down at his feet,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there came a peace so sweet;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the comforter abides in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abides, He abides;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Hallelujah, He abides with 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rejoicing night and day, As I walk the narrow way, For the comforter abides in 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A3AF8863-7D9C-7B85-803E-73A1D2C6C21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200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CD5F543-2D8C-B1D6-9591-89E554CE5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7E1A8B89-5919-4A96-C9FC-E9AC40A6D9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I’M REJOICING NIGHT AND DAY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7BC24A8-2768-E3A4-7E25-8E35BF0932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is with me everywhere,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knows my every care;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as happy as a bird and just as free;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Spirit has control;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satisfies my soul,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Since the comforter abides in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abides, He abides;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Hallelujah, He abides with 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rejoicing night and day, As I walk the narrow way, For the comforter abides in 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AE11AE0-F45B-00B2-0290-73DDC0CC3B8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7099071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258</Words>
  <Application>Microsoft Office PowerPoint</Application>
  <PresentationFormat>On-screen Show (4:3)</PresentationFormat>
  <Paragraphs>36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I’M REJOICING NIGHT AND DAY</vt:lpstr>
      <vt:lpstr>I’M REJOICING NIGHT AND DAY</vt:lpstr>
      <vt:lpstr>I’M REJOICING NIGHT AND DAY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554</cp:revision>
  <dcterms:modified xsi:type="dcterms:W3CDTF">2024-03-06T13:16:21Z</dcterms:modified>
</cp:coreProperties>
</file>