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F76D997-E8F6-A223-E0F8-6E5EDA74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511A1BB-F2B0-2934-1FBE-F2E1F633EF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A0B80E1-9A4C-B86C-D86D-F736EA310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0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INTO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spirit O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hearts.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must die to ourselves in loving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God, my God! Why have you gone from 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from my prayers, far from my cry;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 call, and you never answer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send no comfort and I don’t know why.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40F8B71-5627-E58A-A3DC-5D340CF15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085FE9C-24E1-F9A0-D02B-5BF164385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INTO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A52A253-188B-1A73-6EE1-8CE6FEE3B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spirit O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hearts.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must die to ourselves in loving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You’ve been my guide since I was very young.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showed the way when I needed someone’s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now I’m lonely, nobody’s by my side.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Stay near me Lord, and be my friend.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45F43F0-A4A2-72BD-C39E-5EB184F5E53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6143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INTO YOUR HANDS</vt:lpstr>
      <vt:lpstr>INTO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2024-03-06T17:31:27Z</dcterms:modified>
</cp:coreProperties>
</file>