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</a:t>
            </a:r>
            <a:r>
              <a:rPr lang="en-US"/>
              <a:t>COMMUNION,PRAISE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MOMENTS LIKE THESE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moments like these, I sing out a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out a love song to Jesus.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moments like these, I lift up my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up my hands 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I love you, Lord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love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moments like these, I sing out a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sing out a love praise to Jesus.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moments like these, I lift up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lift up my soul to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103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MOMENTS LIKE THESE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559</cp:revision>
  <dcterms:modified xsi:type="dcterms:W3CDTF">2024-03-06T17:14:42Z</dcterms:modified>
</cp:coreProperties>
</file>