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96F5EB-085A-AC06-8FAF-6890FFAA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55F008-5B36-46EA-2A17-96822CD78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891E4E-B707-3C34-863F-2AADF1CB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39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63B1CD-47FF-4A61-6FAC-34C4E31E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27EE2CB-DC71-C198-5306-FF508DC17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FAFC21-5B0E-BB0E-EDC9-B4FD8DCAC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5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dare what no other would share,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standing alone, one whom no one will 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ready to stake, to be loyal not fake,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23E5DC6-C0C5-A471-BCD3-F14C883F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CAE58C2-7615-8C0A-529D-FC9145C15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67D5FC-66D1-4C90-C44A-D06181F87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say what you know will not pay,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each one a share though there’ll be less to spare,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seeking no more than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next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5761B2E-3A72-97A8-597B-722B492A8F4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89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A26194-27E4-310C-67D9-76B40B0A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E940F5-3B71-7E6C-B8FE-7B75677E5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63EDC5-480F-F4A5-C552-A3EB38D0C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leave what good fortune can give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go to a land where the poor need a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spending one’s days in less leisurely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0DFEA7D-5447-2A46-2A13-1EB83545E8D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TAKES COURAGE</vt:lpstr>
      <vt:lpstr>IT TAKES COURAGE</vt:lpstr>
      <vt:lpstr>IT TAKES COURAGE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2024-03-06T17:43:33Z</dcterms:modified>
</cp:coreProperties>
</file>