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27AF708-85A3-7C84-996D-AF7F14B2D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A5A6A56-510F-DB86-5AB7-5BBF7218BF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893B183-20EF-35BE-FE88-3B3FAEBD58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1599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9C3C949-BD6F-5507-6E1C-27D75C48E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28D3389-8C6B-3441-19E6-7B7DA8EE30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0841263-01FA-0C1B-3DE8-FAC1A6DB91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398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AM THE BREAD OF LIFE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am the bread of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who comes to me shall not hunger,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who believes in me shall not thirst,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one can come to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Unless the father draws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will raise him up (3) on the last day!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D5664A7-4D00-E62A-A9C8-55397385C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2F94E06-7A71-C497-62C2-1801788646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AM THE BREAD OF LIFE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A832C2D-C13A-FAD4-C917-C0BE8277AF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bread that I will give,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my flesh for the life of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who eats of this bread,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shall live forever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will raise him up (3) on the last day!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Unless you eat the flesh of the Son of Man,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drink of his blood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shall not have life within you.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85CC473-414A-2A54-E6DA-4F592E4B026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667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72BFAFB-820F-FFE7-E98E-A5757AA1E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3DF6A66-805A-53B0-20C7-5423E76E10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AM THE BREAD OF LIFE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E354924-36CE-307D-072F-4CB6DA56F4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am the resurrection; I am the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who believes in me, even if he dies,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shall live forever.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will raise him up (3) on the last day!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7F0D320-7211-E7B3-0219-DF05554E7F1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29520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190</Words>
  <Application>Microsoft Office PowerPoint</Application>
  <PresentationFormat>On-screen Show (4:3)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I AM THE BREAD OF LIFE</vt:lpstr>
      <vt:lpstr>I AM THE BREAD OF LIFE</vt:lpstr>
      <vt:lpstr>I AM THE BREAD OF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2024-03-05T04:17:59Z</dcterms:modified>
</cp:coreProperties>
</file>