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5AFE776-C68A-6923-59B2-1D75A1B28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6308FA9-BCDF-615D-994C-907F15FF7C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192338E-8371-A29A-7D94-86CD8FC065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5099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22F2091-FC18-E5AE-E52B-3C3CF5807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7128BB6-22D7-C69F-0463-0FE61C4131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1DA7B77-4E78-0AC4-94BB-27CAAE5767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650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DARE NOT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dare not sing of Jesus’ pain and anguish,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he was crowned with thorns and mocked with jeers,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scourge and nails, of blood and water flowing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death that crowned; His three and thirty years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proclaim he heals our broken spirits,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takes away our sin and calms our fear,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lifts the burden, from the heavy laden,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to the cross, the Saviour of the world is here.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BCCEA9A-2787-604C-937E-90CA5728A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2EAE2E3-10B2-0DC5-E6B7-687C797BAB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DARE NOT SING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CF603E5-43E9-6431-B51C-30F5B3AFE3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from the cross can Jesus win the nations?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 God bequeath a cruse or heritage?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Jesus meet the needs and aspirations?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east and west, of sinner and of sage?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proclaim he heals our broken spirits,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takes away our sin and calms our fear,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lifts the burden, from the heavy laden,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to the cross, the Saviour of the world is here.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090CA38-27CB-6F3F-BA64-FD23BB22597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108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D9D1934-87E7-A9B1-328C-29240F622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F74FFD3-2666-E809-D1DF-76BF62F504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DARE NOT SING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1C88B2D-A7EF-E5E5-8002-571AAC1DDD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this I’m sure, all flesh will see His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grain that fell will yield a hundred fold,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Christ the Rising Sun, will shine in </a:t>
            </a:r>
            <a:r>
              <a:rPr lang="en-GB" sz="3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splendor</a:t>
            </a: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Acclaim the Cross where Jesus died with </a:t>
            </a:r>
            <a:r>
              <a:rPr lang="en-GB" sz="3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untold.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proclaim he heals our broken spirits,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takes away our sin and calms our fear,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lifts the burden, from the heavy laden,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to the cross, the Saviour of the world is here.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313B64C-90F1-6448-2664-6E5D13428FE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6131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266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 DARE NOT SING</vt:lpstr>
      <vt:lpstr>I DARE NOT SING</vt:lpstr>
      <vt:lpstr>I DARE NOT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2024-03-05T04:24:10Z</dcterms:modified>
</cp:coreProperties>
</file>