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2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E78A941-2A8C-EBEA-846A-9F3389FDA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D976C2B1-3130-C4E6-F082-16213FE375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4FF9EE3-1D7D-D67A-9D0B-D9C1658D62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0625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WILL GREAT REJOICE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greatly rejoice in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greatly rejoice in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soul shall exult, shall exult in my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greatly rejoice in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he has clothed me with the garments of salvation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has covered me with the robe of righteousness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bridegroom decks himself with a garland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bride adorns herself with jewels.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85B41FE-51E8-540A-E673-1F35D0C34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6F92AE9-5887-1394-D985-EF6D6B90C4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WILL GREAT REJOICE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6C0190F2-8FC9-04E0-BDC3-A294E4766E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greatly rejoice in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greatly rejoice in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soul shall exult, shall exult in my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greatly rejoice in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as the earth brings forth its shoots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as a garden causes what is sown in it to spring up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the Lord will cause righteousness and praise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spring forth before all the nations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A35CE0E4-1025-89EA-4B70-449D55BABC5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3830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146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I WILL GREAT REJOICE</vt:lpstr>
      <vt:lpstr>I WILL GREAT REJOICE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552</cp:revision>
  <dcterms:modified xsi:type="dcterms:W3CDTF">2024-03-05T05:03:20Z</dcterms:modified>
</cp:coreProperties>
</file>