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EA6177D-6F19-647C-9CA6-05659618E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38010CE-C730-5E9D-0569-9A53B56E49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B4C9418-5624-A735-FCA3-DF54F11AF6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5027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9213205-7F03-3025-E068-BFF9E3C88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A60D353D-C0D8-468F-CCA5-E9D0719A74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EAFB13FD-52C9-ED8A-C5BB-8D1E4EB6A8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761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IS LIFE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 trumpets blast! Let the cymbals clash!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 dancing begin!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everything that breaths proclaim,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life!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with blasts of the trumpets!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with lyre and harp!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with drums and dancing!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life!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D08A0AE-DA68-6FE3-5529-93B7A683F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3530289-45AE-1B40-C230-2CDCA64F23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IS LIFE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6F714A0A-EF5F-FA42-54D7-E72DF80CF7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with clashing cymbals!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with strings, and reed!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with clanging cymbals!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life!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Orchards and forests, mountains and hills,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Birds and living creatures dance in praise of his name.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97E5213A-D179-5CA3-8763-A2EEEDE9E0A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974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68B0E14-2B7E-871E-8933-A81944887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8ECB9480-99D1-54EB-E54F-168F2294C5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IS LIFE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D6E466BE-DCF0-249F-CCC8-59DF252BA9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the Son of justice!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the King of Kings!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our risen Lord!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life!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has been kind to his people,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Giving victory to those who are weak,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rejoice and exalt in Him. Jesus is life!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Old mean and children too, young men and girls, Men and women everywhere, dance in praise of his name.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9A939AD7-A62C-B482-69DE-CB98D525B07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19928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201</Words>
  <Application>Microsoft Office PowerPoint</Application>
  <PresentationFormat>On-screen Show (4:3)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JESUS IS LIFE</vt:lpstr>
      <vt:lpstr>JESUS IS LIFE</vt:lpstr>
      <vt:lpstr>JESUS IS LIFE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561</cp:revision>
  <dcterms:modified xsi:type="dcterms:W3CDTF">2024-03-09T04:07:33Z</dcterms:modified>
</cp:coreProperties>
</file>