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TOOK MY BURDENS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took my burdens and rolled them in the sea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took my burdens and rolled them in the sea.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to remember anymore.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I’m so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happy as can be.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I’m so happy, as happy as can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gives me joy forever more.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TOOK MY BURDENS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2024-03-09T04:59:58Z</dcterms:modified>
</cp:coreProperties>
</file>