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1683D08-07DF-2018-0331-678B14B98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AA6E0D5-5E13-EC39-8ECD-B95332CFB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CEDC5BC-6FDF-5843-A04B-FF0C1DC29F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3802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42EAD1B-AEFA-DFDB-B855-4F8C06DEB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58A531B-4B69-DFB9-D92E-B32ACC613B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8629DD4-EC12-F2BB-9833-23FD7054DB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4791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6D5F3D3-BC90-6347-705C-2DE3A802F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163753A-6C06-7727-E7E8-6DB05F3D9F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7218AB9-542D-D589-1D8E-6AFD16D483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430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YOU ARE MY SALVATION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 are my salvation,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you’re my inspiration,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you’re the treasure of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 offer new sight to the blind,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Healing the crippled, the deaf and the mute.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Cleansing the leper and banishing ills,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Raising the dead to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FBBB2CE-438D-C533-7200-2B1EEC2AD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128F9FE-4D3F-98A4-DB1B-C34E767186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YOU ARE MY SALVATION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90FFB7F-B6B4-3A6E-4130-13BFAFB9DA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 are my salvation,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you’re my inspiration,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you’re the treasure of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 nurture the hungry with bread,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Stilling the tempest and calming the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Turning life’s water to glittering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Shedding your blood for 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9EF1F64-08AE-DF1B-0E59-E99C36AEE4F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540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FBE60AB-AEF5-4117-60D6-F4C10F8C0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9CDE3CC-111B-E729-0A7F-1C647004B0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YOU ARE MY SALVATION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3EEA346-806B-5718-28EC-8BF8645FC9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 are my salvation,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you’re my inspiration,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you’re the treasure of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my refuge, in you do I trust,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my Saviour, in you I rejoice,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my way and my truth and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who sets me free.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B8A8AAB-3807-6A85-EA9C-5F93D9BAEF1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25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FBD199C-05E7-EE3B-39DE-68D4653A5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BB76280-7580-CD59-67D3-2812EC3649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YOU ARE MY SALVATION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9DFC7EC-8C9D-83C5-5A51-1C4FC8D58A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 are my salvation,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you’re my inspiration,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you’re the treasure of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the wisdom and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pow’r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our High Priest, our Passover Lamb,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the brightness and image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King of Peace.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DB71E5E-96BD-4FDD-128E-C0290625269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23358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255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JESUS YOU ARE MY SALVATION</vt:lpstr>
      <vt:lpstr>JESUS YOU ARE MY SALVATION</vt:lpstr>
      <vt:lpstr>JESUS YOU ARE MY SALVATION</vt:lpstr>
      <vt:lpstr>JESUS YOU ARE MY SALVATION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2024-03-09T05:09:22Z</dcterms:modified>
</cp:coreProperties>
</file>