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RECEIPPT-TAGS:LAMB OF GOD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LAMB OF GOD- MASS OF GOD’S PEOPLE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Lamb of God you take the sins of all the world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Lamb of God you take the sins of all the world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Show us mercy and grant us all the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peace of Christ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Lamb of God you take the sins of all the world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56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LAMB OF GOD- MASS OF GOD’S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2024-03-09T16:25:07Z</dcterms:modified>
</cp:coreProperties>
</file>