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C671B79-B42C-6C88-7D30-F21072486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A4E64CC-6957-D9BD-BDF5-52B7B94A36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4CB166E-F072-DC56-9C05-6FC71695D0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4295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LAY YOUR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 gently upon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their touch render your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them bring your forgiveness and healing,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hands, gently lay your hands.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were sent to free the broken hearted,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were sent to give sight to the blind.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desire to heal all our illnesses,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hands, gently lay your hands.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9A3D546-B77E-2CB2-B450-ECD254175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99812FE-FCAA-D380-DCCA-EE9A7D9D9E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LAY YOUR HANDS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04FFA34-065A-9687-29C2-6F8A659F79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 gently upon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their touch render your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them bring your forgiveness and healing,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hands, gently lay your hands.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come to you through one another,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come to you in our need.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come to you, seeking wholeness,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Lay your hands, gently lay your hands.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9B88C3B6-1D8C-0A61-3B8C-2403648784B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662262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145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LAY YOUR HANDS</vt:lpstr>
      <vt:lpstr>LAY YOUR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2024-03-09T16:32:44Z</dcterms:modified>
</cp:coreProperties>
</file>