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D63E36F-9674-CCB5-4318-B03437CFA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38A2DC6-531F-F8FA-F20C-290744036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088FECF-3323-9B63-CA9E-1E2AD3FCBE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44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E1BDF0D-8BCA-A049-E408-1FD2E3D6F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AB83777-AA8E-63B6-AD2D-A102D35CAE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BAE1053-CB86-30AD-509B-22FDFC6891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8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THERE BE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love shared among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love in our eyes.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now your love sweep this nation,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 us O Lord, to arise.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us a fresh understanding,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brotherly love that is real.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love shared among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FC0991B-F095-8493-5A02-C067DE65F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7B6C991-0403-B0B5-7F89-8C65708563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THERE BE LOVE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7A41D27-55C0-AADD-9D80-F311A0ACB6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peace shared among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peace in our eyes.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now your peace sweep this nation,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 us O Lord, to arise.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us a fresh understanding,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GB" sz="40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brotherly peace 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is real.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peace shared among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peace.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BBC203D-8368-91F9-77B7-42A4BFCADCA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474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FDBBB5F-64AA-23AC-7C07-C0C2CA813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3E97EA0-8157-4AD6-DEA6-148F97CB18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THERE BE LOVE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8838593-183F-9BD2-869F-889D77916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joy shared among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joy in our eyes.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now your joy sweep this nation,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 us O Lord, to arise.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us a fresh understanding,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brotherly joy that is real.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joy shared among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joy.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123726D-0B59-ED6F-402A-3AFD965D7EE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16666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193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LET THERE BE LOVE</vt:lpstr>
      <vt:lpstr>LET THERE BE LOVE</vt:lpstr>
      <vt:lpstr>LET THERE BE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2024-03-09T16:57:24Z</dcterms:modified>
</cp:coreProperties>
</file>