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RECEIPPT-TAGS:OFFERTORY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D577D22B-534B-082A-FFB2-37E1BB010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0DF44E23-A7D5-2F63-A11B-0224FFAB5E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3E1FF25E-452F-D9AB-C598-0308486DF2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193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4D652F43-229B-5101-17ED-55C152BDA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62D3C146-64F9-1191-7B08-6E90006303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C63E9510-118A-515A-6E4F-93857DB1A3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8233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ALL FOR YOU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for you, Lord, all for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Everything I give to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for you, Lord, all for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it Lord your own.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hands and feet,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them all for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are instruments,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Put them to your use,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spread your love and give the </a:t>
            </a:r>
            <a:r>
              <a:rPr lang="en-GB" sz="3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good news,</a:t>
            </a: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for you, my God.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0F487715-32F4-1E6B-002D-A5F6FEB1AFC7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B604EE18-1EC9-0276-5755-4A5B04B3D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DB413125-1B79-39A7-C923-358FE98B90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ALL FOR YOU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E0D97C6B-FD73-0720-65BE-2D2921BAD4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for you, Lord, all for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Everything I give to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for you, Lord, all for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it Lord your own.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joys and sorrows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 toil of day,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rest and leisure,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I do today,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serve my </a:t>
            </a:r>
            <a:r>
              <a:rPr lang="en-GB" sz="34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neigbours</a:t>
            </a: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share with them my joy,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for you my God.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C13C683C-4CC9-9357-5DD0-FC62EB47382C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1785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7BB03CD3-6605-0B38-8EDC-57525222C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AD8852C2-08FB-7FAE-6C41-222E572BF5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ALL FOR YOU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F89D5929-F05C-36A8-E676-AF36854991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for you, Lord, all for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Everything I give to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for you, Lord, all for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it Lord your own.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mind, my senses,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feelings and desires,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will freedom,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life entire,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offer you myself and all I have,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for you, my God.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B00CABFD-E0F3-02E2-3753-ADA80D554E8D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499067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231</Words>
  <Application>Microsoft Office PowerPoint</Application>
  <PresentationFormat>On-screen Show (4:3)</PresentationFormat>
  <Paragraphs>39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ALL FOR YOU</vt:lpstr>
      <vt:lpstr>ALL FOR YOU</vt:lpstr>
      <vt:lpstr>ALL FOR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529</cp:revision>
  <dcterms:modified xsi:type="dcterms:W3CDTF">2024-06-05T17:39:19Z</dcterms:modified>
</cp:coreProperties>
</file>