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693C698A-899B-84B8-7D36-7BDCC6E92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E436FECF-736D-A84D-B7D9-58132834E4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07038712-5EE2-7CF8-4F10-986C671868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4955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FF447E3E-2D32-DD86-AB0F-AFBDD54F2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91F6F9C0-06D8-7118-1308-0DC47B2E83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AACA90FD-F96C-204A-5A12-443670225C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0086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ENTER O PEOPLE OF GOD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Enter O people of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gladly your voices raise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Offer your gifts to the Father,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singing your songs of praise.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People of God, sing out with joy,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invites us all,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to the altar and eat there,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not disdain his call.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391F6F83-70F3-9158-BA9D-493F393BC8FE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96B1B6A3-1F7F-41DA-F6CF-35B05CB5F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1B020B67-05FC-7613-B7B5-63B2C3A348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ENTER O PEOPLE OF GOD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AC032196-BCBE-6B16-4994-9776A38198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our God </a:t>
            </a:r>
            <a:r>
              <a:rPr lang="en-GB" sz="40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our brother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offers himself this day,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makes our gifts on the altar,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perfect in every way.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People of God, sing out with joy,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invites us all,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to the altar and eat there,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not disdain his call.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4BC2AD89-FAD9-7060-D3F0-8D459CC51FD9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209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84E211BE-A4FA-CD0D-87C4-332BF5CA9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40FD3269-6414-A554-86D0-194AAEDBCF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ENTER O PEOPLE OF GOD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8C497FDD-E19A-4F43-1613-C16BEB590C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Ours is a heritage holy,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ransomed by his saving blood,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Mindful of the sacred action,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join our hearts in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People of God, sing out with joy,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invites us all,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to the altar and eat there,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not disdain his call.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FB997ACC-3970-1C60-F780-31E4CF985EAF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42456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179</Words>
  <Application>Microsoft Office PowerPoint</Application>
  <PresentationFormat>On-screen Show (4:3)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ENTER O PEOPLE OF GOD</vt:lpstr>
      <vt:lpstr>ENTER O PEOPLE OF GOD</vt:lpstr>
      <vt:lpstr>ENTER O PEOPLE OF GOD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543</cp:revision>
  <dcterms:modified xsi:type="dcterms:W3CDTF">2024-06-05T17:39:33Z</dcterms:modified>
</cp:coreProperties>
</file>