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RECEIPPT-TAGS:PRAYER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000" b="1" u="sng" dirty="0">
                <a:solidFill>
                  <a:schemeClr val="lt1"/>
                </a:solidFill>
              </a:rPr>
              <a:t>PENITENTIAL ACT: THE CONFITEOR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 Confess to almighty God </a:t>
            </a:r>
            <a:r>
              <a:rPr lang="en-US" sz="4000" b="1" i="0" u="none" strike="noStrike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and to you</a:t>
            </a:r>
            <a:r>
              <a:rPr lang="en-US" sz="40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, my brothers and sisters, that I have greatly sinned, in my thoughts and in my words, in what I have done and in what I have failed to do, through my fault, through my fault; through my most grievous fault, therefore I ask blessed Mary ever-Virgin, all the Angels and Saints, and you my brothers and sisters, to pray for me to the Lord our God.</a:t>
            </a:r>
            <a:endParaRPr lang="en-US" sz="4000" b="1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10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94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PENITENTIAL ACT: THE CONFITEOR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22</cp:revision>
  <dcterms:modified xsi:type="dcterms:W3CDTF">2024-06-22T14:30:28Z</dcterms:modified>
</cp:coreProperties>
</file>