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035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3607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 THE TROUBLES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 the troubles in our lives,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wonder why things are this 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is there pain? Why is there loneliness?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there one who can help us in our need?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up to the Lord; put your hope in the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showed us that to live we first must die.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up to the Lord; put your hope in the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darkness of his death has turned to light!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6942BB0-9ED3-EEC1-A2FF-A3CA327F1B5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 THE TROUBLES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can be difficult at times,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answers may seem far away,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is there hate? Why is there selfishness?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there one who can overcome this strife?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up to the Lord; put your hope in the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showed us that to live we first must die.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up to the Lord; put your hope in the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darkness of his death has turned to light!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5450FBF-74F3-91AD-611F-03243A29EBE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124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 THE TROUBLES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feel the closed world of the mind,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look for words from those who care.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are the just?  Where is there openness?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there one whose life has made us free?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up to the Lord; put your hope in the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showed us that to live we first must die.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up to the Lord; put your hope in the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darkness of his death has turned to light!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67320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268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WE SEE THE TROUBLES</vt:lpstr>
      <vt:lpstr>WE SEE THE TROUBLES</vt:lpstr>
      <vt:lpstr>WE SEE THE TROUBLES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2024-06-22T14:37:20Z</dcterms:modified>
</cp:coreProperties>
</file>