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191" dt="2023-07-22T13:10:35.612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RECEIPPT-TAGS:PRAISE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82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AND GO WITH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Come and go with me, to my Father’s house,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To my Father’s house, to my Father’s house,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Come and go with me </a:t>
            </a:r>
            <a:r>
              <a:rPr lang="en-GB" sz="3600" b="1">
                <a:solidFill>
                  <a:schemeClr val="bg1"/>
                </a:solidFill>
              </a:rPr>
              <a:t>to my Father’s </a:t>
            </a:r>
            <a:r>
              <a:rPr lang="en-GB" sz="3600" b="1" dirty="0">
                <a:solidFill>
                  <a:schemeClr val="bg1"/>
                </a:solidFill>
              </a:rPr>
              <a:t>house,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Where there’s joy, joy, joy!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Jesus is the way to our Father’s house,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To our Father’s house, to our Father’s house,</a:t>
            </a:r>
            <a:endParaRPr lang="en-GB" sz="36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Jesus is the way to our Father’s house,</a:t>
            </a:r>
            <a:endParaRPr lang="en-GB" sz="36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Where there’s love, love, love!</a:t>
            </a:r>
            <a:endParaRPr lang="en-GB" sz="3400" b="1" i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852FB57-7A07-9402-0C31-A24C8B11B3C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AND GO WITH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We want to follow Him to our Father’s house,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To our Father’s house, to our Father’s house,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We want to follow Him to our Father’s house,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Where there’s peace, peace, peace!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11820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On-screen Show (4:3)</PresentationFormat>
  <Paragraphs>30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COME AND GO WITH ME</vt:lpstr>
      <vt:lpstr>COME AND GO WITH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2474</cp:revision>
  <dcterms:modified xsi:type="dcterms:W3CDTF">2024-05-23T13:11:39Z</dcterms:modified>
</cp:coreProperties>
</file>