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CELTIC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Now he is living, the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Out of the tomb he has risen;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He has conquered death,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Opened heaven to all believers.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CELTIC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511</cp:revision>
  <dcterms:modified xsi:type="dcterms:W3CDTF">2025-03-14T06:19:31Z</dcterms:modified>
</cp:coreProperties>
</file>