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RECEIPPT-TAGS:ACCLAMATION,EASTER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CELTIC ALLELUIA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Alleluia, Alleluia, Alleluia, Alleluia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Christ is the first fruits from death,</a:t>
            </a:r>
          </a:p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Filling the church with his glory!</a:t>
            </a:r>
          </a:p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Darkness vanishes</a:t>
            </a:r>
          </a:p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the light of his power.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5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CELTIC ALLELUIA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512</cp:revision>
  <dcterms:modified xsi:type="dcterms:W3CDTF">2025-03-14T06:25:58Z</dcterms:modified>
</cp:coreProperties>
</file>