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30E80AF-CFA8-A73D-B4E1-9B336B81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BDDE3DA-56D2-54FD-88A2-C1ADB3350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E0FC8E5-1E79-579C-DF52-447DEAACCF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97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ADESTE FIDELES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Adeste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fideles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laeti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triumphantes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Bethlehem.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videte,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Regem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angelorum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adoremus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(3)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Dominum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Cantet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nunc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io, chorus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angelorum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Cantet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nunc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aula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caelestium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Gloria, gloria in excelsis Deo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B7B4A74-8277-ACC3-FE50-D70F3E64802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5B5659F-B963-AE0C-075E-F6951EDDD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9227B0-4791-F825-4CF1-F07132168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ADESTE FIDELES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0DA11D2-6B0F-D75A-5B09-DFBFB3E19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Ergo qui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natus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hodierna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tibi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 gloria.,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Patris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aeterni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Verbum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caro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factum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adoremus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(3)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Dominum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1A1F8D8-48E8-2ECF-5D2D-4379E8F3F7F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082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ADESTE FIDELES</vt:lpstr>
      <vt:lpstr>ADESTE FIDELES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523</cp:revision>
  <dcterms:modified xsi:type="dcterms:W3CDTF">2024-05-01T18:00:42Z</dcterms:modified>
</cp:coreProperties>
</file>