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BDC9D6DD-FDFE-AB32-0399-3A986C208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6782DD4A-0A2F-618C-A5FC-D10BC14021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RECEIPPT-TAGS:OFFERTORY</a:t>
            </a: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3F6BFA56-4989-1F81-306D-13BDC4FF7D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8799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C120C1D2-247F-D01B-4392-D2E4EA939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722CD925-556C-C995-C758-B68D8E4BBE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RECEIPPT-TAGS:OFFERTORY</a:t>
            </a: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79827CA9-F226-9D0A-C63F-1F78B7AA9D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1535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13C7D43F-0B56-B851-2B25-7EA62FB66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8D42FA03-060B-CAA8-CFE0-E714E9BD32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RECEIPPT-TAGS:OFFERTORY</a:t>
            </a: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D595ED85-5C93-A116-0713-0D297B3B69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4608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ALL TO JESUS I SURRENDER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to Jesus I surrender,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to him I freely give.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ever love and trust him,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his presence daily live.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surrender all, I surrender all,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to thee, my blessed Saviour,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surrender all.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72AA831E-0580-DF4B-AAFA-33E15C8E17C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B7D4A1DF-3AE8-3B5E-1EC8-565377F6F5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7797EFDE-58F8-5F83-AAC5-FAF14C2836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ALL TO JESUS I SURRENDER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56F5D148-A172-5ACD-92BF-7D9B31B4A1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to Jesus I </a:t>
            </a:r>
            <a:r>
              <a:rPr lang="en-GB" sz="40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surrender,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I want to follow thee.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Lose my life that I may save it,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my cross gain victory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surrender all, I surrender all,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to thee, my blessed Saviour,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surrender all.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78FA4C69-402E-6D1A-B007-28A23D905AD8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003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CFAF1128-817F-2158-43D1-4298D019E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C01F5360-6CA3-291D-0995-7975FC3DC6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ALL TO JESUS I SURRENDER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C8CAB01C-A1F2-63C5-66B4-918C71075C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to Jesus I surrender,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Born of Mary, God’s own Son.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this Eucharistic banquet,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me Jesus, with Thee one.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surrender all, I surrender all,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to thee, my blessed Saviour,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surrender all.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4B15F2CF-0EE9-FB16-AC7C-E3FC879FFDFB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7546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6B54866D-5E55-4926-CAF8-85C79445A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71C36C62-EBF4-72C6-EDF1-CC2EAA65FE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ALL TO JESUS I SURRENDER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F7F1A75F-C8DE-1787-DD92-143F354261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to Jesus I surrender,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I see thee in the poor.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fight against oppression,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me never thee ignore.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surrender all, I surrender all,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to thee, my blessed Saviour,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surrender all.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99DA4783-2412-A480-CE2B-40B1B5182BF1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901372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226</Words>
  <Application>Microsoft Office PowerPoint</Application>
  <PresentationFormat>On-screen Show (4:3)</PresentationFormat>
  <Paragraphs>43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ALL TO JESUS I SURRENDER</vt:lpstr>
      <vt:lpstr>ALL TO JESUS I SURRENDER</vt:lpstr>
      <vt:lpstr>ALL TO JESUS I SURRENDER</vt:lpstr>
      <vt:lpstr>ALL TO JESUS I SURRENDER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532</cp:revision>
  <dcterms:modified xsi:type="dcterms:W3CDTF">2024-05-01T18:02:46Z</dcterms:modified>
</cp:coreProperties>
</file>