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RECEIPPT-TAGS:CHRISTMAS,ENTRANCE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1E619A7-8FB8-64CB-A91F-94EC90CC1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16B3B4FB-A860-41B8-B956-89DF7D54FD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563B8C63-D9A5-1AA7-E0F7-CECCDACF9A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7236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ARISE AND SHINE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Arise and shine your light has come,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glory of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darkness cover all the earth,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will shine on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Earth’s kings shall see your brightness,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radiance of your light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bring to you from near and far,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Gold, frankincense and myrrh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5FDC0DBA-6BB9-B3A6-C918-E5988C40C64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B3F848DF-10AA-8ED2-681B-71C4E729C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3F7FCAA6-8C0F-B330-635D-EBBCE877E1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ARISE AND SHINE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C430B62-438D-4BA9-41B2-662720415B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God, who by a star did guide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Wise men on their 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Until it came and stood beside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place where Jesus lay.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many paths you lead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servants here below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Holy Spirit when they need,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show us how to go.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E0ADADAA-2130-B687-74D2-0B2A25782C8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75523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120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ARISE AND SHINE</vt:lpstr>
      <vt:lpstr>ARISE AND SHINE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532</cp:revision>
  <dcterms:modified xsi:type="dcterms:W3CDTF">2024-05-01T18:03:41Z</dcterms:modified>
</cp:coreProperties>
</file>