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245CDB2-CD11-610B-F6B9-BC59DCFA3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E0B916E-2703-F0C9-A57F-A610C239D2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2779482-48FF-E0AB-64AC-C48B818DC0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8179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ASSUMPTION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Ah! Who is She that mounts to heaven?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Leaning fondly on her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glittering stars a crown of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Shines her queenly brow above.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she, whose vestures gleaming&gt;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Son’s refulgent rays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moon beneath her ever beaming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proclaim her wondrous praise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E65CC63-767D-58B9-14BA-8EFC78376EB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7929B6C-8DC5-4EB7-D22C-96506732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FFBC8CD-BE16-0F63-BD9A-AA15E1713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ANGELS WE HAVE HEARD ON HIGH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3C97CDE-B1D2-7A2A-87C7-F73B445D44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Mary, angels bore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thy throne in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Jesus’ mother reigns forever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 exiled children seek her love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C42B43C-66C8-C601-81A5-493DD8697B1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6447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89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ASSUMPTION HYMN</vt:lpstr>
      <vt:lpstr>ANGELS WE HAVE HEARD ON HIGH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531</cp:revision>
  <dcterms:modified xsi:type="dcterms:W3CDTF">2024-05-01T18:04:57Z</dcterms:modified>
</cp:coreProperties>
</file>