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B5E0EB77-EC35-11C7-FD7A-1266CAC4C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560219A5-E04D-B93F-50A5-FAB820EFA8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3F60C26-62A9-7F48-41A4-E1C5EFE615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0672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632A7F9-0D39-3E65-8E15-C54A20FE8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3EEA936-8878-7A3C-3214-EA4079EB1F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E7F46ACD-23B3-E746-6AD0-1F89D70469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2429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AS I KNEEL BEFORE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I kneel before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I bow my head in prayer,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this day, make it yours,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fill me with your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 Maria,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gracia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plena dominus,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tecum,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benedicta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A43B89A7-048C-28B9-1B1C-11E33EE7993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95DA13A-6B32-0C25-092F-F2B578E3E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D6FCF611-BB8D-C30C-0095-C6E7FBD31E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AS I KNEEL BEFORE YOU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E3FF33F-9131-6B11-E6E0-F03C6A7873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I have I give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dream and wish are yours,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Mother of Christ, mother of mine,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 them to my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 Maria,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gracia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plena dominus,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tecum,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benedicta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E9807C19-18FA-6F6E-9B0D-3F6D43A88FD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2378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3957ED61-8F35-6CFE-D788-20919E277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759910F-7450-D20B-56EA-CA335C6402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AS I KNEEL BEFORE YOU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E0906475-51AF-4319-0922-CEF40D0E45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I kneel before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 see your smiling face,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thought, every word,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lost in your embrace.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 Maria,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gracia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plena dominus,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tecum,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benedicta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8E45FCA4-5291-61B5-1AE0-F21B752F39F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530104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140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AS I KNEEL BEFORE YOU</vt:lpstr>
      <vt:lpstr>AS I KNEEL BEFORE YOU</vt:lpstr>
      <vt:lpstr>AS I KNEEL BEFORE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537</cp:revision>
  <dcterms:modified xsi:type="dcterms:W3CDTF">2024-05-01T18:04:08Z</dcterms:modified>
</cp:coreProperties>
</file>