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0D0C4EE-572E-6D06-B460-7D100B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ADF0419-9708-736B-AA00-F227E8F77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5FDDFF9-7C95-1197-E34A-F0BA9D10B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17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born of water and the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come to celebrate God’s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hear the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share the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sing our praises to God above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46FEA7E-04A6-26D4-2A92-FFE0F1C36E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143F917-3C9F-7435-8CEF-D1A1F28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EB3CF-AAFE-227D-54C2-ED517AE4F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3277DC-A6AF-3A3F-D6D2-2F42150CA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sons and daughters of the resurrection.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is the song we sing with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praises we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 God in Jesus’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cross he has become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great Amen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872F83B-DEBE-ECA9-A476-7089F012A1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624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175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 WE GATHER</vt:lpstr>
      <vt:lpstr>AS WE 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2024-05-01T18:04:36Z</dcterms:modified>
</cp:coreProperties>
</file>