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70FB45D-56C7-769D-D31B-922866E57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239208E-DC73-C2E2-C0C5-E0ADF9B311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1DEEE65-CC98-59EC-21A1-038CE6B109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5766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3A1CDD2-3FF5-06C6-3140-5E1AA0027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B2DA242-A104-A082-C504-79E23C4AF1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76F56B8-1780-1A75-61F3-B21F0E0202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757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CREATE IN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mercy on me God of kindness,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wash away my sin.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Cleanse me through and through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compassion.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weight and guilt of shame is truly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inheritance,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haunts me every day and night.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in me Lord, a steadfast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will to start anew with your spirit,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come alive again.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EB52297-89D4-1823-E455-54019618A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DE4A281-418D-8E44-9A6D-7819A84FCD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CREATE IN 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476A8CD-91A3-946B-3369-469D6B1CCA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you and you alone that I’ve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offended by my pride.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greed and false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pretense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against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neighbour,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sentence that you pass on me is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surely justified.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I believe it brings your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in me Lord, a steadfast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will to start anew with your spirit,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come alive again.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9B6C4CE1-5716-F8E3-0585-A69E6D8DC9E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389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564A4C1-2F88-91CA-3562-9154C8AB4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B8FFBAA-23FE-BBA8-6B49-D861F511EA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CREATE IN 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8549058-A6F4-5871-7B9D-27EB522859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love you gifted breath to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I was conceived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know the inner working of my being there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desire truth within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me to receive,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gift of real fidelity.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in me Lord, a steadfast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will to start anew with your spirit,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come alive again.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52026F7-5016-726B-4340-364D225197F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99533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204</Words>
  <Application>Microsoft Office PowerPoint</Application>
  <PresentationFormat>On-screen Show (4:3)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CREATE IN ME</vt:lpstr>
      <vt:lpstr>CREATE IN ME</vt:lpstr>
      <vt:lpstr>CREATE IN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538</cp:revision>
  <dcterms:modified xsi:type="dcterms:W3CDTF">2024-02-29T18:32:36Z</dcterms:modified>
</cp:coreProperties>
</file>