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8"/>
  </p:notesMasterIdLst>
  <p:sldIdLst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1249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6339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620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413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is a wonderful 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in your heart it will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there’s true love there is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where there is God there is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65437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6399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 said love must be the sign,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which men will know you are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new commandment I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other love as I did.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32883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IT WAS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it was that made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was love that saved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God’s plan when he made man,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divine nature is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Born of God’s love we must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That’s why he made us to love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only when, we love all men,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we partake of God’s love!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369431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</TotalTime>
  <Words>288</Words>
  <Application>Microsoft Office PowerPoint</Application>
  <PresentationFormat>On-screen Show (4:3)</PresentationFormat>
  <Paragraphs>42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Simple Light</vt:lpstr>
      <vt:lpstr>Office Theme</vt:lpstr>
      <vt:lpstr>LOVE IT WAS</vt:lpstr>
      <vt:lpstr>LOVE IT WAS</vt:lpstr>
      <vt:lpstr>LOVE IT WAS</vt:lpstr>
      <vt:lpstr>LOVE IT WAS</vt:lpstr>
      <vt:lpstr>LOVE IT WAS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2024-05-01T16:47:29Z</dcterms:modified>
</cp:coreProperties>
</file>