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1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247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8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shall all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are my disciples,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love one for another.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friends if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do what I command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my help you can do nothing.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true vine;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father is the gardener,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Abide in me, I will be with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75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 NEW COMMANDMENT</vt:lpstr>
      <vt:lpstr>A NEW COMMANDMENT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2024-05-01T16:33:14Z</dcterms:modified>
</cp:coreProperties>
</file>