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" d="100"/>
          <a:sy n="19" d="100"/>
        </p:scale>
        <p:origin x="21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</a:t>
            </a:r>
            <a:r>
              <a:rPr lang="en-US"/>
              <a:t>:ACCLAMATION,</a:t>
            </a:r>
            <a:r>
              <a:rPr lang="en-US" dirty="0"/>
              <a:t>MAUNDY THURSDAY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 new commandment, I give unto you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That you love one another, as I have loved you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 NEW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515</cp:revision>
  <dcterms:modified xsi:type="dcterms:W3CDTF">2024-05-01T16:29:40Z</dcterms:modified>
</cp:coreProperties>
</file>