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1249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6205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LOVE IT WAS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it was that made 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it was love that saved 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was God’s plan when he made man,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God’s divine nature is love.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Born of God’s love we must love him,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That’s why he made us to love him,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only when, we love all men,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we partake of God’s love! [2]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LOVE IT WAS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is a wonderful thing,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Joy in your heart it will bring,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 there’s true love there is God,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where there is God there is love.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5437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LOVE IT WAS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Christ said love must be the sign,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which men will know </a:t>
            </a:r>
            <a:r>
              <a:rPr lang="en-GB" sz="36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are mine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new commandment I give,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 other love as I did.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288350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144</Words>
  <Application>Microsoft Office PowerPoint</Application>
  <PresentationFormat>On-screen Show (4:3)</PresentationFormat>
  <Paragraphs>22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LOVE IT WAS</vt:lpstr>
      <vt:lpstr>LOVE IT WAS</vt:lpstr>
      <vt:lpstr>LOVE IT WAS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569</cp:revision>
  <dcterms:modified xsi:type="dcterms:W3CDTF">2024-05-01T16:36:53Z</dcterms:modified>
</cp:coreProperties>
</file>