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41E6F0F-94AD-5B8D-B5B8-60048FF7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C6D9935-0935-2F01-342B-2EAD6ABD5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B21930-94F1-AAF2-D434-927A30E30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2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6A99BE3-2C96-FDB6-A3DC-F465025C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C149368-FA6B-6631-F075-8FB8B6D9C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F3370A5-6026-A965-605A-00EDF38FD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73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BLEST ARE THOSE WHO LOVE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love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follow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seek you, 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all those who fear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walk in God’s pathway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find what you long for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riches of our God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780D213-DC34-5E52-DF36-FBDAC0F3BA1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5EA0F71-55B7-9401-CC78-EE3A1359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02CF965-CC71-D8A1-D9DE-081D22F96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BLEST ARE THOSE WHO LOVE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29A62BC-133C-8255-2BC6-9967D92EF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love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follow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seek you, 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spouse shall be like a fruitful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midst of your home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children flourish like olive plants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rejoicing at your table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3647C17-E580-4878-10DC-E315F832D8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9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594F060-F172-B9A7-028C-C686AF50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D50932-EA4A-2654-F848-FD404A557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BLEST ARE THOSE WHO LOVE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173E1C6-B376-B1B4-FB0B-378A0C9E3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love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follow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seek you, 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blessings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be yours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your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and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always in your heart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7E42995-C367-D2A8-674D-A4E0115485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409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BLEST ARE THOSE WHO LOVE YOU</vt:lpstr>
      <vt:lpstr>BLEST ARE THOSE WHO LOVE YOU</vt:lpstr>
      <vt:lpstr>BLEST ARE THOSE WHO LOVE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2024-11-26T05:11:53Z</dcterms:modified>
</cp:coreProperties>
</file>