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RECEIPPT-TAGS:TAG1,TAG2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bg1"/>
                </a:solidFill>
              </a:rPr>
              <a:t>ADD SLIDE </a:t>
            </a:r>
            <a:r>
              <a:rPr lang="en-GB" sz="3200" b="1" u="sng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SLIDE TEXT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13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ADD SLIDE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564</cp:revision>
  <dcterms:modified xsi:type="dcterms:W3CDTF">2024-03-11T15:22:26Z</dcterms:modified>
</cp:coreProperties>
</file>