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30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SEEK THEE,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we seek thy blessed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thee, Lord Jesus, and to </a:t>
            </a:r>
            <a:r>
              <a:rPr lang="en-GB" sz="33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thy 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saving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our voices we 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Jesus; our hearts are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deer that yearns,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running streams of water,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my soul is thirsting for you, my God!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B79E903-6FC7-AC68-5B2B-D49DB313902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SEEK THEE,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we seek thy blessed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thee, Lord Jesus, and to know they saving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our voices we 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Jesus; our hearts are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eyes of servants,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gazing on their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my eyes are focused on you, O Lord!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E55FFF6-5454-77C2-28C6-B707ABF310A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09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SEEK THEE,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we seek thy blessed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thee, Lord Jesus, and to know they saving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our voices we 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Jesus; our hearts are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sparrows building,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nests beside your altar,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loving care, Lord, we feel secure.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3272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250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SEEK THEE, LORD JESUS</vt:lpstr>
      <vt:lpstr>WE SEEK THEE, LORD JESUS</vt:lpstr>
      <vt:lpstr>WE SEEK THEE, LORD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2024-08-30T12:34:35Z</dcterms:modified>
</cp:coreProperties>
</file>